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27" r:id="rId2"/>
    <p:sldId id="335" r:id="rId3"/>
    <p:sldId id="358" r:id="rId4"/>
    <p:sldId id="427" r:id="rId5"/>
    <p:sldId id="344" r:id="rId6"/>
    <p:sldId id="346" r:id="rId7"/>
    <p:sldId id="347" r:id="rId8"/>
    <p:sldId id="348" r:id="rId9"/>
    <p:sldId id="349" r:id="rId10"/>
    <p:sldId id="353" r:id="rId11"/>
    <p:sldId id="428" r:id="rId12"/>
    <p:sldId id="470" r:id="rId13"/>
    <p:sldId id="471" r:id="rId14"/>
    <p:sldId id="429" r:id="rId15"/>
    <p:sldId id="472" r:id="rId16"/>
    <p:sldId id="474" r:id="rId17"/>
    <p:sldId id="475" r:id="rId18"/>
    <p:sldId id="476" r:id="rId19"/>
    <p:sldId id="477" r:id="rId20"/>
    <p:sldId id="478" r:id="rId21"/>
    <p:sldId id="433" r:id="rId22"/>
    <p:sldId id="434" r:id="rId23"/>
    <p:sldId id="343" r:id="rId24"/>
    <p:sldId id="488" r:id="rId25"/>
    <p:sldId id="336" r:id="rId26"/>
    <p:sldId id="435" r:id="rId27"/>
    <p:sldId id="436" r:id="rId28"/>
    <p:sldId id="437" r:id="rId29"/>
    <p:sldId id="328" r:id="rId30"/>
    <p:sldId id="438" r:id="rId31"/>
    <p:sldId id="359" r:id="rId32"/>
    <p:sldId id="333" r:id="rId33"/>
    <p:sldId id="334" r:id="rId34"/>
    <p:sldId id="439" r:id="rId35"/>
    <p:sldId id="340" r:id="rId36"/>
    <p:sldId id="440" r:id="rId37"/>
    <p:sldId id="441" r:id="rId38"/>
    <p:sldId id="442" r:id="rId39"/>
    <p:sldId id="337" r:id="rId40"/>
    <p:sldId id="443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66" r:id="rId50"/>
    <p:sldId id="467" r:id="rId51"/>
    <p:sldId id="468" r:id="rId52"/>
    <p:sldId id="469" r:id="rId53"/>
    <p:sldId id="487" r:id="rId54"/>
    <p:sldId id="444" r:id="rId55"/>
    <p:sldId id="419" r:id="rId56"/>
    <p:sldId id="445" r:id="rId57"/>
    <p:sldId id="446" r:id="rId58"/>
    <p:sldId id="447" r:id="rId59"/>
    <p:sldId id="456" r:id="rId60"/>
    <p:sldId id="457" r:id="rId61"/>
    <p:sldId id="460" r:id="rId62"/>
    <p:sldId id="459" r:id="rId63"/>
    <p:sldId id="461" r:id="rId64"/>
    <p:sldId id="367" r:id="rId65"/>
    <p:sldId id="462" r:id="rId66"/>
    <p:sldId id="463" r:id="rId67"/>
    <p:sldId id="368" r:id="rId68"/>
    <p:sldId id="448" r:id="rId69"/>
    <p:sldId id="269" r:id="rId70"/>
    <p:sldId id="465" r:id="rId71"/>
    <p:sldId id="365" r:id="rId72"/>
    <p:sldId id="366" r:id="rId73"/>
    <p:sldId id="449" r:id="rId74"/>
    <p:sldId id="362" r:id="rId75"/>
    <p:sldId id="454" r:id="rId76"/>
    <p:sldId id="450" r:id="rId77"/>
    <p:sldId id="453" r:id="rId78"/>
    <p:sldId id="426" r:id="rId79"/>
    <p:sldId id="45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57"/>
    <p:restoredTop sz="85981"/>
  </p:normalViewPr>
  <p:slideViewPr>
    <p:cSldViewPr snapToGrid="0" snapToObjects="1">
      <p:cViewPr varScale="1">
        <p:scale>
          <a:sx n="87" d="100"/>
          <a:sy n="87" d="100"/>
        </p:scale>
        <p:origin x="8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5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56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71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72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2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672A9A-128F-724F-A9B3-182416A0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71878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609388" y="6302456"/>
            <a:ext cx="52813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Use </a:t>
            </a:r>
            <a:r>
              <a:rPr lang="en-US" sz="2400" dirty="0" err="1"/>
              <a:t>métodos</a:t>
            </a:r>
            <a:r>
              <a:rPr lang="en-US" sz="2400" dirty="0"/>
              <a:t> para </a:t>
            </a:r>
            <a:r>
              <a:rPr lang="en-US" sz="2400" dirty="0" err="1"/>
              <a:t>decomponer</a:t>
            </a:r>
            <a:r>
              <a:rPr lang="en-US" sz="2400" dirty="0"/>
              <a:t> el </a:t>
            </a:r>
            <a:r>
              <a:rPr lang="en-US" sz="2400" dirty="0" err="1"/>
              <a:t>código</a:t>
            </a:r>
            <a:endParaRPr lang="en-US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741E06-D14B-5247-8DFB-388305DA06E8}"/>
              </a:ext>
            </a:extLst>
          </p:cNvPr>
          <p:cNvSpPr/>
          <p:nvPr/>
        </p:nvSpPr>
        <p:spPr>
          <a:xfrm>
            <a:off x="1135626" y="2743200"/>
            <a:ext cx="2713703" cy="1194619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EEAE67-AA24-B441-B328-31A90E3665D9}"/>
              </a:ext>
            </a:extLst>
          </p:cNvPr>
          <p:cNvSpPr/>
          <p:nvPr/>
        </p:nvSpPr>
        <p:spPr>
          <a:xfrm>
            <a:off x="5294672" y="1745226"/>
            <a:ext cx="2713703" cy="1823884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958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741E06-D14B-5247-8DFB-388305DA06E8}"/>
              </a:ext>
            </a:extLst>
          </p:cNvPr>
          <p:cNvSpPr/>
          <p:nvPr/>
        </p:nvSpPr>
        <p:spPr>
          <a:xfrm>
            <a:off x="1135626" y="3097161"/>
            <a:ext cx="2713703" cy="206478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EEAE67-AA24-B441-B328-31A90E3665D9}"/>
              </a:ext>
            </a:extLst>
          </p:cNvPr>
          <p:cNvSpPr/>
          <p:nvPr/>
        </p:nvSpPr>
        <p:spPr>
          <a:xfrm>
            <a:off x="5294672" y="2182760"/>
            <a:ext cx="2713703" cy="69317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307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Bien o Mal?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m1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mover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un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paso</a:t>
            </a:r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paso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rotar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rotar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Use </a:t>
            </a:r>
            <a:r>
              <a:rPr lang="en-US" sz="4000" dirty="0" err="1"/>
              <a:t>nombres</a:t>
            </a:r>
            <a:r>
              <a:rPr lang="en-US" sz="4000" dirty="0"/>
              <a:t> de </a:t>
            </a:r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descriptivos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B656A2-9DA9-8342-8354-651512CA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11" y="1120877"/>
            <a:ext cx="6631595" cy="47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573B962A-5C24-3840-ABF8-569403A63522}"/>
              </a:ext>
            </a:extLst>
          </p:cNvPr>
          <p:cNvSpPr/>
          <p:nvPr/>
        </p:nvSpPr>
        <p:spPr>
          <a:xfrm>
            <a:off x="5841388" y="3130009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564C6E5B-339D-6A44-890D-0FD8AF7E706B}"/>
              </a:ext>
            </a:extLst>
          </p:cNvPr>
          <p:cNvSpPr/>
          <p:nvPr/>
        </p:nvSpPr>
        <p:spPr>
          <a:xfrm>
            <a:off x="3829019" y="37096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DFFA123D-A04E-3643-A51B-FC2A342030A5}"/>
              </a:ext>
            </a:extLst>
          </p:cNvPr>
          <p:cNvSpPr/>
          <p:nvPr/>
        </p:nvSpPr>
        <p:spPr>
          <a:xfrm>
            <a:off x="5176039" y="447044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6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573B962A-5C24-3840-ABF8-569403A63522}"/>
              </a:ext>
            </a:extLst>
          </p:cNvPr>
          <p:cNvSpPr/>
          <p:nvPr/>
        </p:nvSpPr>
        <p:spPr>
          <a:xfrm>
            <a:off x="5841388" y="3130009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564C6E5B-339D-6A44-890D-0FD8AF7E706B}"/>
              </a:ext>
            </a:extLst>
          </p:cNvPr>
          <p:cNvSpPr/>
          <p:nvPr/>
        </p:nvSpPr>
        <p:spPr>
          <a:xfrm>
            <a:off x="3829019" y="37096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DFFA123D-A04E-3643-A51B-FC2A342030A5}"/>
              </a:ext>
            </a:extLst>
          </p:cNvPr>
          <p:cNvSpPr/>
          <p:nvPr/>
        </p:nvSpPr>
        <p:spPr>
          <a:xfrm>
            <a:off x="5176039" y="447044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64F5355-42EF-944A-B0C9-88A56418301F}"/>
              </a:ext>
            </a:extLst>
          </p:cNvPr>
          <p:cNvSpPr/>
          <p:nvPr/>
        </p:nvSpPr>
        <p:spPr>
          <a:xfrm>
            <a:off x="1852235" y="5138138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B05155A4-8671-614E-B1E7-D84295D0CADF}"/>
              </a:ext>
            </a:extLst>
          </p:cNvPr>
          <p:cNvSpPr/>
          <p:nvPr/>
        </p:nvSpPr>
        <p:spPr>
          <a:xfrm>
            <a:off x="1405368" y="5894939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672482-74F1-B448-A273-DFD6FC23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06" y="5043617"/>
            <a:ext cx="1865671" cy="16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E290D95-E56E-1047-8E51-46817F13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47" y="1168853"/>
            <a:ext cx="6705505" cy="52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Repaso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E290D95-E56E-1047-8E51-46817F13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47" y="1168853"/>
            <a:ext cx="6705505" cy="5290940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9463772B-703D-BE4F-A86B-39D7620F6960}"/>
              </a:ext>
            </a:extLst>
          </p:cNvPr>
          <p:cNvSpPr/>
          <p:nvPr/>
        </p:nvSpPr>
        <p:spPr>
          <a:xfrm>
            <a:off x="5681898" y="2927968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2C291F68-79C7-5546-9B86-F27A33138978}"/>
              </a:ext>
            </a:extLst>
          </p:cNvPr>
          <p:cNvSpPr/>
          <p:nvPr/>
        </p:nvSpPr>
        <p:spPr>
          <a:xfrm>
            <a:off x="3794067" y="340433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A34DE854-7DCE-7F4B-948C-58F6EE7ED104}"/>
              </a:ext>
            </a:extLst>
          </p:cNvPr>
          <p:cNvSpPr/>
          <p:nvPr/>
        </p:nvSpPr>
        <p:spPr>
          <a:xfrm>
            <a:off x="5176039" y="424701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05FF6798-B596-274C-B068-E54E89C5B4E0}"/>
              </a:ext>
            </a:extLst>
          </p:cNvPr>
          <p:cNvSpPr/>
          <p:nvPr/>
        </p:nvSpPr>
        <p:spPr>
          <a:xfrm>
            <a:off x="1686148" y="5330085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C2D9B6F-246F-3848-9B06-211664726B21}"/>
              </a:ext>
            </a:extLst>
          </p:cNvPr>
          <p:cNvSpPr/>
          <p:nvPr/>
        </p:nvSpPr>
        <p:spPr>
          <a:xfrm>
            <a:off x="1462714" y="5818740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BEBC21AB-A1D6-9C45-AAC7-3BCA5A045C36}"/>
              </a:ext>
            </a:extLst>
          </p:cNvPr>
          <p:cNvSpPr/>
          <p:nvPr/>
        </p:nvSpPr>
        <p:spPr>
          <a:xfrm>
            <a:off x="1909581" y="4718711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79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 Código lo van a leer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otros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77239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descomposición</a:t>
            </a:r>
            <a:r>
              <a:rPr lang="en-US" sz="4000" dirty="0"/>
              <a:t> </a:t>
            </a:r>
            <a:r>
              <a:rPr lang="en-US" sz="4000" dirty="0" err="1"/>
              <a:t>usando</a:t>
            </a:r>
            <a:r>
              <a:rPr lang="en-US" sz="4000" dirty="0"/>
              <a:t> </a:t>
            </a:r>
            <a:r>
              <a:rPr lang="en-US" sz="4000" dirty="0" err="1"/>
              <a:t>funciones</a:t>
            </a:r>
            <a:r>
              <a:rPr lang="en-US" sz="4000" dirty="0"/>
              <a:t> </a:t>
            </a:r>
            <a:r>
              <a:rPr lang="en-US" sz="4000" dirty="0" err="1"/>
              <a:t>descriptivas</a:t>
            </a:r>
            <a:endParaRPr lang="en-US" sz="40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666520"/>
            <a:ext cx="605184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sangrías</a:t>
            </a:r>
            <a:r>
              <a:rPr lang="en-US" sz="4000" dirty="0"/>
              <a:t> y </a:t>
            </a:r>
            <a:r>
              <a:rPr lang="en-US" sz="4000" dirty="0" err="1"/>
              <a:t>empareja</a:t>
            </a:r>
            <a:r>
              <a:rPr lang="en-US" sz="4000" dirty="0"/>
              <a:t> </a:t>
            </a:r>
            <a:r>
              <a:rPr lang="en-US" sz="4000" dirty="0" err="1"/>
              <a:t>los</a:t>
            </a:r>
            <a:r>
              <a:rPr lang="en-US" sz="4000" dirty="0"/>
              <a:t> </a:t>
            </a:r>
            <a:r>
              <a:rPr lang="en-US" sz="4000" dirty="0" err="1"/>
              <a:t>corchetes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Programar</a:t>
            </a:r>
            <a:r>
              <a:rPr lang="en-US" sz="3600" dirty="0">
                <a:solidFill>
                  <a:schemeClr val="bg1"/>
                </a:solidFill>
              </a:rPr>
              <a:t> require </a:t>
            </a:r>
            <a:r>
              <a:rPr lang="en-US" sz="3600" dirty="0" err="1">
                <a:solidFill>
                  <a:schemeClr val="bg1"/>
                </a:solidFill>
              </a:rPr>
              <a:t>práctica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extrañaré</a:t>
            </a:r>
            <a:r>
              <a:rPr lang="en-US" sz="2800" dirty="0"/>
              <a:t>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Disfruta</a:t>
            </a:r>
            <a:r>
              <a:rPr lang="en-US" sz="2800" dirty="0"/>
              <a:t>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¿Me llamas </a:t>
            </a:r>
            <a:r>
              <a:rPr lang="en-US" sz="2800" dirty="0" err="1"/>
              <a:t>luego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7103"/>
            <a:ext cx="2387600" cy="24003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BC22D37-DCA1-FA49-B6C2-0BAE53775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1" y="1078042"/>
            <a:ext cx="6594168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500" dirty="0"/>
              <a:t>Karel </a:t>
            </a:r>
            <a:r>
              <a:rPr lang="en-US" sz="3500" dirty="0" err="1"/>
              <a:t>es</a:t>
            </a:r>
            <a:r>
              <a:rPr lang="en-US" sz="3500" dirty="0"/>
              <a:t> un </a:t>
            </a:r>
            <a:r>
              <a:rPr lang="en-US" sz="3500" dirty="0" err="1"/>
              <a:t>buen</a:t>
            </a:r>
            <a:r>
              <a:rPr lang="en-US" sz="3500" dirty="0"/>
              <a:t> </a:t>
            </a:r>
            <a:r>
              <a:rPr lang="en-US" sz="3500" dirty="0" err="1"/>
              <a:t>inicio</a:t>
            </a:r>
            <a:r>
              <a:rPr lang="en-US" sz="3500" dirty="0"/>
              <a:t> !! (     </a:t>
            </a:r>
            <a:r>
              <a:rPr lang="en-US" sz="3500" dirty="0" err="1"/>
              <a:t>Calentamiento</a:t>
            </a:r>
            <a:r>
              <a:rPr lang="en-US" sz="3500" dirty="0"/>
              <a:t>)</a:t>
            </a:r>
          </a:p>
          <a:p>
            <a:pPr>
              <a:spcBef>
                <a:spcPct val="50000"/>
              </a:spcBef>
            </a:pPr>
            <a:endParaRPr lang="en-US" sz="3500" dirty="0"/>
          </a:p>
          <a:p>
            <a:pPr>
              <a:spcBef>
                <a:spcPct val="50000"/>
              </a:spcBef>
            </a:pPr>
            <a:r>
              <a:rPr lang="en-US" sz="3500" dirty="0"/>
              <a:t>No </a:t>
            </a:r>
            <a:r>
              <a:rPr lang="en-US" sz="3500" dirty="0" err="1"/>
              <a:t>te</a:t>
            </a:r>
            <a:r>
              <a:rPr lang="en-US" sz="3500" dirty="0"/>
              <a:t> </a:t>
            </a:r>
            <a:r>
              <a:rPr lang="en-US" sz="3500" dirty="0" err="1"/>
              <a:t>preocupes</a:t>
            </a:r>
            <a:r>
              <a:rPr lang="en-US" sz="3500" dirty="0"/>
              <a:t> </a:t>
            </a:r>
            <a:r>
              <a:rPr lang="en-US" sz="3500" dirty="0" err="1"/>
              <a:t>si</a:t>
            </a:r>
            <a:r>
              <a:rPr lang="en-US" sz="3500" dirty="0"/>
              <a:t> no </a:t>
            </a:r>
            <a:r>
              <a:rPr lang="en-US" sz="3500" dirty="0" err="1"/>
              <a:t>terminaste</a:t>
            </a:r>
            <a:r>
              <a:rPr lang="en-US" sz="3500" dirty="0"/>
              <a:t>.</a:t>
            </a:r>
          </a:p>
          <a:p>
            <a:pPr>
              <a:spcBef>
                <a:spcPct val="50000"/>
              </a:spcBef>
            </a:pPr>
            <a:r>
              <a:rPr lang="en-US" sz="3500" dirty="0"/>
              <a:t> </a:t>
            </a:r>
          </a:p>
          <a:p>
            <a:pPr>
              <a:spcBef>
                <a:spcPct val="50000"/>
              </a:spcBef>
            </a:pPr>
            <a:r>
              <a:rPr lang="en-US" sz="3500" dirty="0"/>
              <a:t>Si </a:t>
            </a:r>
            <a:r>
              <a:rPr lang="en-US" sz="3500" dirty="0" err="1"/>
              <a:t>quieres</a:t>
            </a:r>
            <a:r>
              <a:rPr lang="en-US" sz="3500" dirty="0"/>
              <a:t> </a:t>
            </a:r>
            <a:r>
              <a:rPr lang="en-US" sz="3500" dirty="0" err="1"/>
              <a:t>terminar</a:t>
            </a:r>
            <a:r>
              <a:rPr lang="en-US" sz="3500" dirty="0"/>
              <a:t> </a:t>
            </a:r>
            <a:r>
              <a:rPr lang="en-US" sz="3500" dirty="0" err="1"/>
              <a:t>tu</a:t>
            </a:r>
            <a:r>
              <a:rPr lang="en-US" sz="3500" dirty="0"/>
              <a:t> ”mountain Karel”, </a:t>
            </a:r>
            <a:r>
              <a:rPr lang="en-US" sz="3500" dirty="0" err="1"/>
              <a:t>nos</a:t>
            </a:r>
            <a:r>
              <a:rPr lang="en-US" sz="3500" dirty="0"/>
              <a:t> </a:t>
            </a:r>
            <a:r>
              <a:rPr lang="en-US" sz="3500" dirty="0" err="1"/>
              <a:t>vemos</a:t>
            </a:r>
            <a:r>
              <a:rPr lang="en-US" sz="3500" dirty="0"/>
              <a:t> </a:t>
            </a:r>
            <a:r>
              <a:rPr lang="en-US" sz="3500" dirty="0" err="1"/>
              <a:t>durante</a:t>
            </a:r>
            <a:r>
              <a:rPr lang="en-US" sz="3500" dirty="0"/>
              <a:t> el </a:t>
            </a:r>
            <a:r>
              <a:rPr lang="en-US" sz="3500" dirty="0" err="1"/>
              <a:t>almuerzo</a:t>
            </a:r>
            <a:r>
              <a:rPr lang="en-US" sz="35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31659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57600" y="1039352"/>
            <a:ext cx="530710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</a:rPr>
              <a:t>Lee entradas de </a:t>
            </a:r>
            <a:r>
              <a:rPr lang="en-US" sz="4000" dirty="0" err="1">
                <a:solidFill>
                  <a:schemeClr val="tx2"/>
                </a:solidFill>
              </a:rPr>
              <a:t>usuario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  <a:r>
              <a:rPr lang="en-US" sz="4000" dirty="0" err="1">
                <a:solidFill>
                  <a:schemeClr val="accent2"/>
                </a:solidFill>
              </a:rPr>
              <a:t>mensajes</a:t>
            </a:r>
            <a:r>
              <a:rPr lang="en-US" sz="4000" dirty="0">
                <a:solidFill>
                  <a:schemeClr val="accent2"/>
                </a:solidFill>
              </a:rPr>
              <a:t>/</a:t>
            </a:r>
            <a:r>
              <a:rPr lang="en-US" sz="4000" dirty="0" err="1">
                <a:solidFill>
                  <a:schemeClr val="accent2"/>
                </a:solidFill>
              </a:rPr>
              <a:t>datos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HolaMundo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EsConsole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imprimir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hola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,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mundo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charset="0"/>
                </a:rPr>
                <a:t>HolaMundo</a:t>
              </a:r>
              <a:endParaRPr lang="en-US" sz="1000" b="0" dirty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, </a:t>
            </a:r>
            <a:r>
              <a:rPr lang="en-US" sz="1600" dirty="0" err="1">
                <a:latin typeface="Courier New" charset="0"/>
              </a:rPr>
              <a:t>mundo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Mundo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Estructuras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repetir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veces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6317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el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repite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mientras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6" y="5195586"/>
            <a:ext cx="7453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falsa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¿</a:t>
            </a:r>
            <a:r>
              <a:rPr lang="en-US" sz="3600" dirty="0" err="1">
                <a:solidFill>
                  <a:schemeClr val="bg1"/>
                </a:solidFill>
              </a:rPr>
              <a:t>Qué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</a:t>
            </a:r>
            <a:r>
              <a:rPr lang="en-US" sz="3600" dirty="0" err="1">
                <a:solidFill>
                  <a:schemeClr val="bg1"/>
                </a:solidFill>
              </a:rPr>
              <a:t>suspenso</a:t>
            </a:r>
            <a:r>
              <a:rPr lang="en-US" sz="3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474" y="5631553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para 64 mil </a:t>
            </a:r>
            <a:r>
              <a:rPr lang="en-US" dirty="0" err="1"/>
              <a:t>cajas</a:t>
            </a:r>
            <a:r>
              <a:rPr lang="en-US" dirty="0"/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muy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pequeñas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76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total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117288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0695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68159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tipo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Tipos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099" y="1006094"/>
            <a:ext cx="6917278" cy="5863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enteros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num</a:t>
            </a:r>
            <a:r>
              <a:rPr lang="en-US" sz="2500" dirty="0">
                <a:latin typeface="Courier"/>
                <a:cs typeface="Courier"/>
              </a:rPr>
              <a:t> = 5;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decimales</a:t>
            </a:r>
            <a:endParaRPr lang="en-US" sz="2500" dirty="0"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fraccion</a:t>
            </a:r>
            <a:r>
              <a:rPr lang="en-US" sz="2500" dirty="0">
                <a:latin typeface="Courier"/>
                <a:cs typeface="Courier"/>
              </a:rPr>
              <a:t> = 0.2;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letras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letra</a:t>
            </a:r>
            <a:r>
              <a:rPr lang="en-US" sz="2500" dirty="0">
                <a:latin typeface="Courier"/>
                <a:cs typeface="Courier"/>
              </a:rPr>
              <a:t> = ‘c’;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verdadero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(true) o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falso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(false)</a:t>
            </a:r>
          </a:p>
          <a:p>
            <a:r>
              <a:rPr lang="en-US" sz="25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esAmor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500" dirty="0">
                <a:latin typeface="Courier"/>
                <a:cs typeface="Courier"/>
              </a:rPr>
              <a:t>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cadena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de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texto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String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mensaje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25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2500" dirty="0">
                <a:solidFill>
                  <a:srgbClr val="0432FF"/>
                </a:solidFill>
                <a:latin typeface="Courier"/>
                <a:cs typeface="Courier"/>
              </a:rPr>
              <a:t> amigo”</a:t>
            </a:r>
            <a:r>
              <a:rPr lang="en-US" sz="2500" dirty="0">
                <a:latin typeface="Courier"/>
                <a:cs typeface="Courier"/>
              </a:rPr>
              <a:t>;</a:t>
            </a: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endParaRPr lang="en-US" sz="25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mi peso?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4717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un valor con </a:t>
            </a:r>
            <a:r>
              <a:rPr lang="en-US" dirty="0" err="1"/>
              <a:t>decimales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hijos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hay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familia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26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Sería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responder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Suma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Resta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Multiplicación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División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Módulo</a:t>
            </a:r>
            <a:r>
              <a:rPr lang="en-US" sz="4000" b="0" dirty="0"/>
              <a:t>/</a:t>
            </a:r>
            <a:r>
              <a:rPr lang="en-US" sz="4000" b="0" dirty="0" err="1"/>
              <a:t>Residuo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If-else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243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8572" y="176526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59261" y="14927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64346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936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80769" y="55625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21402" y="424081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65003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37555" y="493755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693638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59261" y="487999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5826904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155690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166341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779165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ancho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metros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alto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ancho * alto;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área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ancho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13216" y="4251962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alto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</p:spTree>
    <p:extLst>
      <p:ext uri="{BB962C8B-B14F-4D97-AF65-F5344CB8AC3E}">
        <p14:creationId xmlns:p14="http://schemas.microsoft.com/office/powerpoint/2010/main" val="29027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</p:spTree>
    <p:extLst>
      <p:ext uri="{BB962C8B-B14F-4D97-AF65-F5344CB8AC3E}">
        <p14:creationId xmlns:p14="http://schemas.microsoft.com/office/powerpoint/2010/main" val="2536165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</p:spTree>
    <p:extLst>
      <p:ext uri="{BB962C8B-B14F-4D97-AF65-F5344CB8AC3E}">
        <p14:creationId xmlns:p14="http://schemas.microsoft.com/office/powerpoint/2010/main" val="655358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</p:spTree>
    <p:extLst>
      <p:ext uri="{BB962C8B-B14F-4D97-AF65-F5344CB8AC3E}">
        <p14:creationId xmlns:p14="http://schemas.microsoft.com/office/powerpoint/2010/main" val="3554852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</p:spTree>
    <p:extLst>
      <p:ext uri="{BB962C8B-B14F-4D97-AF65-F5344CB8AC3E}">
        <p14:creationId xmlns:p14="http://schemas.microsoft.com/office/powerpoint/2010/main" val="3163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</p:spTree>
    <p:extLst>
      <p:ext uri="{BB962C8B-B14F-4D97-AF65-F5344CB8AC3E}">
        <p14:creationId xmlns:p14="http://schemas.microsoft.com/office/powerpoint/2010/main" val="177545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677878-A418-264C-8B04-B95CD109565A}"/>
              </a:ext>
            </a:extLst>
          </p:cNvPr>
          <p:cNvSpPr/>
          <p:nvPr/>
        </p:nvSpPr>
        <p:spPr>
          <a:xfrm>
            <a:off x="481613" y="555983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- 5;</a:t>
            </a:r>
          </a:p>
        </p:txBody>
      </p:sp>
    </p:spTree>
    <p:extLst>
      <p:ext uri="{BB962C8B-B14F-4D97-AF65-F5344CB8AC3E}">
        <p14:creationId xmlns:p14="http://schemas.microsoft.com/office/powerpoint/2010/main" val="2643090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677878-A418-264C-8B04-B95CD109565A}"/>
              </a:ext>
            </a:extLst>
          </p:cNvPr>
          <p:cNvSpPr/>
          <p:nvPr/>
        </p:nvSpPr>
        <p:spPr>
          <a:xfrm>
            <a:off x="481613" y="555983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- 5;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058052-7EF8-7E43-934D-BD6030509B45}"/>
              </a:ext>
            </a:extLst>
          </p:cNvPr>
          <p:cNvSpPr/>
          <p:nvPr/>
        </p:nvSpPr>
        <p:spPr>
          <a:xfrm>
            <a:off x="4121059" y="6150682"/>
            <a:ext cx="51860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(promedio+1)/2;</a:t>
            </a:r>
          </a:p>
        </p:txBody>
      </p:sp>
    </p:spTree>
    <p:extLst>
      <p:ext uri="{BB962C8B-B14F-4D97-AF65-F5344CB8AC3E}">
        <p14:creationId xmlns:p14="http://schemas.microsoft.com/office/powerpoint/2010/main" val="40476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0D736B-3998-E540-BED3-9C134CDB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19846" cy="69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6716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mensaje+nombre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316380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mensaje+nombre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HolaMario</a:t>
            </a:r>
            <a:endParaRPr lang="en-US" sz="16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 ”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 Mario</a:t>
            </a:r>
          </a:p>
        </p:txBody>
      </p:sp>
    </p:spTree>
    <p:extLst>
      <p:ext uri="{BB962C8B-B14F-4D97-AF65-F5344CB8AC3E}">
        <p14:creationId xmlns:p14="http://schemas.microsoft.com/office/powerpoint/2010/main" val="25174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683" y="1755786"/>
            <a:ext cx="8494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saludo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 ”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saludo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 Mario</a:t>
            </a:r>
          </a:p>
        </p:txBody>
      </p:sp>
    </p:spTree>
    <p:extLst>
      <p:ext uri="{BB962C8B-B14F-4D97-AF65-F5344CB8AC3E}">
        <p14:creationId xmlns:p14="http://schemas.microsoft.com/office/powerpoint/2010/main" val="17707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Entrada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usuario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leerInt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“Dame un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entero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leerDouble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“y un decimal”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178" y="3122"/>
              <a:ext cx="33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Sumar2Enteros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Sumar</a:t>
            </a:r>
            <a:r>
              <a:rPr lang="en-US" sz="2000" dirty="0">
                <a:latin typeface="Courier New" pitchFamily="1" charset="0"/>
              </a:rPr>
              <a:t>2Enteros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Es</a:t>
            </a:r>
            <a:r>
              <a:rPr lang="en-US" sz="2000" dirty="0" err="1">
                <a:latin typeface="Courier New" pitchFamily="1" charset="0"/>
              </a:rPr>
              <a:t>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suma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dos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numeros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”El total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suma</a:t>
            </a:r>
            <a:r>
              <a:rPr lang="en-US" sz="1600" dirty="0">
                <a:latin typeface="Courier New" pitchFamily="1" charset="0"/>
              </a:rPr>
              <a:t> dos </a:t>
            </a:r>
            <a:r>
              <a:rPr lang="en-US" sz="1600" dirty="0" err="1">
                <a:latin typeface="Courier New" pitchFamily="1" charset="0"/>
              </a:rPr>
              <a:t>numeros</a:t>
            </a:r>
            <a:r>
              <a:rPr lang="en-US" sz="1600" dirty="0">
                <a:latin typeface="Courier New" pitchFamily="1" charset="0"/>
              </a:rPr>
              <a:t>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905000" y="5607050"/>
            <a:ext cx="5010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latin typeface="Courier New" pitchFamily="1" charset="0"/>
                </a:rPr>
                <a:t>              </a:t>
              </a: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05000" y="5384800"/>
            <a:ext cx="501649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Sumar2Enteros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62511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AdelantaCumple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01444" y="1219200"/>
            <a:ext cx="8742556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AdelantaCumple</a:t>
            </a:r>
            <a:r>
              <a:rPr lang="en-US" sz="2000" dirty="0"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EsConsole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adelanta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tu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”¿Tu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edad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?: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Feliz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Ahora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tienes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Courier New" pitchFamily="1" charset="0"/>
                </a:rPr>
                <a:t>edad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adelanta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tu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 !!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Feliz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!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¿Tu </a:t>
            </a:r>
            <a:r>
              <a:rPr lang="en-US" sz="1600" dirty="0" err="1">
                <a:latin typeface="Courier New" pitchFamily="1" charset="0"/>
              </a:rPr>
              <a:t>edad</a:t>
            </a:r>
            <a:r>
              <a:rPr lang="en-US" sz="1600" dirty="0">
                <a:latin typeface="Courier New" pitchFamily="1" charset="0"/>
              </a:rPr>
              <a:t>?: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96580" y="5402012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Ahora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tienes</a:t>
            </a:r>
            <a:r>
              <a:rPr lang="en-US" sz="1600" dirty="0">
                <a:latin typeface="Courier New" pitchFamily="1" charset="0"/>
              </a:rPr>
              <a:t> 26.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7748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31934" y="2492258"/>
            <a:ext cx="12785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ECB3BB3B-82E2-214C-ABAC-0B996CEB5137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7233E4DE-E644-7E44-8981-8B64E8344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0E4B46EF-85A1-D74D-8C39-FF20356B9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0F0710D0-1309-174C-AC47-482A6522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</p:spTree>
    <p:extLst>
      <p:ext uri="{BB962C8B-B14F-4D97-AF65-F5344CB8AC3E}">
        <p14:creationId xmlns:p14="http://schemas.microsoft.com/office/powerpoint/2010/main" val="41624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BF700B71-EE23-EE4D-A95F-CC4A3075BA35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ACCFAE80-EB4E-F24A-AE94-68D9BE464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E156852-2678-4D45-8AAD-AE1953C9C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B3793D19-BF07-BA40-9C5A-2FB247763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DBF7B83-F6DF-8C44-A1DF-E738782A88D5}"/>
              </a:ext>
            </a:extLst>
          </p:cNvPr>
          <p:cNvGrpSpPr>
            <a:grpSpLocks/>
          </p:cNvGrpSpPr>
          <p:nvPr/>
        </p:nvGrpSpPr>
        <p:grpSpPr bwMode="auto">
          <a:xfrm>
            <a:off x="4902835" y="4957654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0FEFF7A5-E557-CF49-ACB5-9858D597E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D0420F2-B099-A146-8686-BEBCD5172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8DA7A662-D18C-6842-98CF-D106766F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249" y="5202129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31976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2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6"/>
            <a:ext cx="6480771" cy="1093600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2364" y="1900837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CC30F471-DC04-D24B-A20C-CE76BA8716E5}"/>
              </a:ext>
            </a:extLst>
          </p:cNvPr>
          <p:cNvGrpSpPr>
            <a:grpSpLocks/>
          </p:cNvGrpSpPr>
          <p:nvPr/>
        </p:nvGrpSpPr>
        <p:grpSpPr bwMode="auto">
          <a:xfrm>
            <a:off x="3368657" y="3733538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36F51DEE-66AB-7D45-9B9C-DDA697BC0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CDF6AFAD-3DD3-C54D-8675-C4F18ED55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754F4645-8962-B341-BE12-C14C379C7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71" y="3978013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684" y="1557484"/>
            <a:ext cx="499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308" y="280695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7287" y="4152077"/>
            <a:ext cx="6729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756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</a:t>
            </a:r>
            <a:r>
              <a:rPr lang="en-US" dirty="0" err="1"/>
              <a:t>regla</a:t>
            </a:r>
            <a:r>
              <a:rPr lang="en-US" dirty="0"/>
              <a:t> general </a:t>
            </a:r>
            <a:r>
              <a:rPr lang="en-US" dirty="0" err="1"/>
              <a:t>es</a:t>
            </a:r>
            <a:r>
              <a:rPr lang="en-US" dirty="0"/>
              <a:t>:  las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retornan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expresivo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Celsius (C)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Farenheit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(F)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36A35D-6407-8741-AD05-5B961C0BB05D}"/>
              </a:ext>
            </a:extLst>
          </p:cNvPr>
          <p:cNvSpPr/>
          <p:nvPr/>
        </p:nvSpPr>
        <p:spPr>
          <a:xfrm>
            <a:off x="1568485" y="3630971"/>
            <a:ext cx="600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2 O 3 COMPAÑEROS Y ESCRIBE EL CÓDIGO</a:t>
            </a:r>
            <a:endParaRPr lang="es-CO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212DA-92A7-A542-9F6D-D75B17774AA8}"/>
              </a:ext>
            </a:extLst>
          </p:cNvPr>
          <p:cNvSpPr/>
          <p:nvPr/>
        </p:nvSpPr>
        <p:spPr>
          <a:xfrm>
            <a:off x="2912428" y="4906374"/>
            <a:ext cx="13630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</a:p>
          <a:p>
            <a:pPr algn="ctr"/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s-CO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B2625B-ACF0-304E-BCEE-5317E109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692663"/>
            <a:ext cx="1152745" cy="15969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7F7AB0-8F2A-334A-848E-B8B19245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9" y="1998811"/>
            <a:ext cx="2641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771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5643835" y="327749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Celsius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Farenheit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D04AC3-C4B8-2C43-B177-0C5CD1F4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87" y="3262228"/>
            <a:ext cx="3595772" cy="35957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1A01B06-551F-FB4C-A687-BEE42922F4C0}"/>
              </a:ext>
            </a:extLst>
          </p:cNvPr>
          <p:cNvSpPr/>
          <p:nvPr/>
        </p:nvSpPr>
        <p:spPr>
          <a:xfrm>
            <a:off x="0" y="722235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/>
              <a:t>Agrega una foto de la solución generada por tu equipo. No olvides escribir el nombre de los autores !!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18C6532-AFFC-964A-90FF-718EE859D05F}"/>
              </a:ext>
            </a:extLst>
          </p:cNvPr>
          <p:cNvSpPr/>
          <p:nvPr/>
        </p:nvSpPr>
        <p:spPr>
          <a:xfrm>
            <a:off x="1006636" y="2015733"/>
            <a:ext cx="6984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/>
              <a:t>https://padlet.com/mlinarev/jl60d3llr2jy</a:t>
            </a:r>
          </a:p>
        </p:txBody>
      </p:sp>
    </p:spTree>
    <p:extLst>
      <p:ext uri="{BB962C8B-B14F-4D97-AF65-F5344CB8AC3E}">
        <p14:creationId xmlns:p14="http://schemas.microsoft.com/office/powerpoint/2010/main" val="750796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err="1"/>
              <a:t>Convertir</a:t>
            </a:r>
            <a:r>
              <a:rPr lang="en-US" sz="2400" b="0" dirty="0"/>
              <a:t>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a </a:t>
            </a:r>
            <a:r>
              <a:rPr lang="en-US" sz="2400" b="0" dirty="0" err="1"/>
              <a:t>grados</a:t>
            </a:r>
            <a:r>
              <a:rPr lang="en-US" sz="2400" b="0" dirty="0"/>
              <a:t> Fahrenheit: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double f = ((9 / 5) * c)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El </a:t>
            </a:r>
            <a:r>
              <a:rPr lang="en-US" sz="2400" b="0" dirty="0" err="1"/>
              <a:t>cálculo</a:t>
            </a:r>
            <a:r>
              <a:rPr lang="en-US" sz="2400" b="0" dirty="0"/>
              <a:t> </a:t>
            </a:r>
            <a:r>
              <a:rPr lang="en-US" sz="2400" b="0" dirty="0" err="1"/>
              <a:t>consiste</a:t>
            </a:r>
            <a:r>
              <a:rPr lang="en-US" sz="2400" b="0" dirty="0"/>
              <a:t> </a:t>
            </a:r>
            <a:r>
              <a:rPr lang="en-US" sz="2400" b="0" dirty="0" err="1"/>
              <a:t>en</a:t>
            </a:r>
            <a:r>
              <a:rPr lang="en-US" sz="2400" b="0" dirty="0"/>
              <a:t> </a:t>
            </a:r>
            <a:r>
              <a:rPr lang="en-US" sz="2400" b="0" dirty="0" err="1"/>
              <a:t>evaluar</a:t>
            </a:r>
            <a:r>
              <a:rPr lang="en-US" sz="2400" b="0" dirty="0"/>
              <a:t> la </a:t>
            </a:r>
            <a:r>
              <a:rPr lang="en-US" sz="2400" b="0" dirty="0" err="1"/>
              <a:t>siguiente</a:t>
            </a:r>
            <a:r>
              <a:rPr lang="en-US" sz="2400" b="0" dirty="0"/>
              <a:t> </a:t>
            </a:r>
            <a:r>
              <a:rPr lang="en-US" sz="2400" b="0" dirty="0" err="1"/>
              <a:t>expresión</a:t>
            </a:r>
            <a:endParaRPr lang="en-US" sz="2400" b="0" dirty="0"/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2"/>
            <a:ext cx="2819400" cy="1046163"/>
            <a:chOff x="384" y="2512"/>
            <a:chExt cx="1776" cy="659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 dirty="0"/>
                <a:t>El </a:t>
              </a:r>
              <a:r>
                <a:rPr lang="en-US" sz="1600" b="0" dirty="0" err="1"/>
                <a:t>problema</a:t>
              </a:r>
              <a:r>
                <a:rPr lang="en-US" sz="1600" b="0" dirty="0"/>
                <a:t> </a:t>
              </a:r>
              <a:r>
                <a:rPr lang="en-US" sz="1600" b="0" dirty="0" err="1"/>
                <a:t>radica</a:t>
              </a:r>
              <a:r>
                <a:rPr lang="en-US" sz="1600" b="0" dirty="0"/>
                <a:t> </a:t>
              </a:r>
              <a:r>
                <a:rPr lang="en-US" sz="1600" b="0" dirty="0" err="1"/>
                <a:t>en</a:t>
              </a:r>
              <a:r>
                <a:rPr lang="en-US" sz="1600" b="0" dirty="0"/>
                <a:t> que </a:t>
              </a:r>
              <a:r>
                <a:rPr lang="en-US" dirty="0">
                  <a:latin typeface="Courier New" charset="0"/>
                </a:rPr>
                <a:t>9</a:t>
              </a:r>
              <a:r>
                <a:rPr lang="en-US" sz="1600" b="0" dirty="0"/>
                <a:t> y </a:t>
              </a:r>
              <a:r>
                <a:rPr lang="en-US" dirty="0">
                  <a:latin typeface="Courier New" charset="0"/>
                </a:rPr>
                <a:t>5</a:t>
              </a:r>
              <a:r>
                <a:rPr lang="en-US" sz="1600" b="0" dirty="0"/>
                <a:t> son de </a:t>
              </a:r>
              <a:r>
                <a:rPr lang="en-US" sz="1600" b="0" dirty="0" err="1"/>
                <a:t>tipo</a:t>
              </a:r>
              <a:r>
                <a:rPr lang="en-US" sz="1600" b="0" dirty="0"/>
                <a:t>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sz="1600" b="0" dirty="0"/>
                <a:t>, </a:t>
              </a:r>
              <a:r>
                <a:rPr lang="en-US" sz="1600" b="0" dirty="0" err="1"/>
                <a:t>por</a:t>
              </a:r>
              <a:r>
                <a:rPr lang="en-US" sz="1600" b="0" dirty="0"/>
                <a:t> lo </a:t>
              </a:r>
              <a:r>
                <a:rPr lang="en-US" sz="1600" b="0" dirty="0" err="1"/>
                <a:t>tanto</a:t>
              </a:r>
              <a:r>
                <a:rPr lang="en-US" sz="1600" b="0" dirty="0"/>
                <a:t> el </a:t>
              </a:r>
              <a:r>
                <a:rPr lang="en-US" sz="1600" b="0" dirty="0" err="1"/>
                <a:t>resultado</a:t>
              </a:r>
              <a:r>
                <a:rPr lang="en-US" sz="1600" b="0" dirty="0"/>
                <a:t> </a:t>
              </a:r>
              <a:r>
                <a:rPr lang="en-US" sz="1600" b="0" dirty="0" err="1"/>
                <a:t>es</a:t>
              </a:r>
              <a:r>
                <a:rPr lang="en-US" sz="1600" b="0" dirty="0"/>
                <a:t> </a:t>
              </a:r>
              <a:r>
                <a:rPr lang="en-US" sz="1600" b="0" dirty="0" err="1"/>
                <a:t>también</a:t>
              </a:r>
              <a:r>
                <a:rPr lang="en-US" sz="1600" b="0" dirty="0"/>
                <a:t> un </a:t>
              </a:r>
              <a:r>
                <a:rPr lang="en-US" dirty="0">
                  <a:latin typeface="Courier New" charset="0"/>
                </a:rPr>
                <a:t>int</a:t>
              </a:r>
              <a:r>
                <a:rPr lang="en-US" sz="16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problema</a:t>
              </a:r>
              <a:r>
                <a:rPr lang="en-US" sz="2400" b="0" dirty="0"/>
                <a:t> se </a:t>
              </a:r>
              <a:r>
                <a:rPr lang="en-US" sz="2400" b="0" dirty="0" err="1"/>
                <a:t>puede</a:t>
              </a:r>
              <a:r>
                <a:rPr lang="en-US" sz="2400" b="0" dirty="0"/>
                <a:t> </a:t>
              </a:r>
              <a:r>
                <a:rPr lang="en-US" sz="2400" b="0" dirty="0" err="1"/>
                <a:t>solucionar</a:t>
              </a:r>
              <a:r>
                <a:rPr lang="en-US" sz="2400" b="0" dirty="0"/>
                <a:t> </a:t>
              </a:r>
              <a:r>
                <a:rPr lang="en-US" sz="2400" dirty="0" err="1"/>
                <a:t>convirtiendo</a:t>
              </a:r>
              <a:r>
                <a:rPr lang="en-US" sz="2400" dirty="0"/>
                <a:t> la </a:t>
              </a:r>
              <a:r>
                <a:rPr lang="en-US" sz="2400" dirty="0" err="1"/>
                <a:t>división</a:t>
              </a:r>
              <a:r>
                <a:rPr lang="en-US" sz="2400" dirty="0"/>
                <a:t> </a:t>
              </a:r>
              <a:r>
                <a:rPr lang="en-US" sz="2400" dirty="0" err="1"/>
                <a:t>entera</a:t>
              </a:r>
              <a:r>
                <a:rPr lang="en-US" sz="2400" dirty="0"/>
                <a:t> </a:t>
              </a:r>
              <a:r>
                <a:rPr lang="en-US" sz="2400" dirty="0" err="1"/>
                <a:t>en</a:t>
              </a:r>
              <a:r>
                <a:rPr lang="en-US" sz="2400" dirty="0"/>
                <a:t> </a:t>
              </a:r>
              <a:r>
                <a:rPr lang="en-US" sz="2400" dirty="0" err="1"/>
                <a:t>división</a:t>
              </a:r>
              <a:r>
                <a:rPr lang="en-US" sz="2400" dirty="0"/>
                <a:t> de </a:t>
              </a:r>
              <a:r>
                <a:rPr lang="en-US" sz="2400" dirty="0" err="1"/>
                <a:t>tipo</a:t>
              </a:r>
              <a:r>
                <a:rPr lang="en-US" sz="2400" dirty="0"/>
                <a:t>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b="0" dirty="0"/>
                <a:t>, </a:t>
              </a:r>
              <a:r>
                <a:rPr lang="en-US" sz="2400" b="0" dirty="0" err="1"/>
                <a:t>agregando</a:t>
              </a:r>
              <a:r>
                <a:rPr lang="en-US" sz="2400" dirty="0"/>
                <a:t> </a:t>
              </a:r>
              <a:r>
                <a:rPr lang="en-US" sz="2400" dirty="0" err="1"/>
                <a:t>decimales</a:t>
              </a:r>
              <a:endParaRPr lang="en-US" sz="2400" b="0" dirty="0"/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1298" y="1424"/>
              <a:ext cx="3375" cy="4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((9.0 / 5) * c)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cálculo</a:t>
              </a:r>
              <a:r>
                <a:rPr lang="en-US" sz="2400" b="0" dirty="0"/>
                <a:t> se </a:t>
              </a:r>
              <a:r>
                <a:rPr lang="en-US" sz="2400" b="0" dirty="0" err="1"/>
                <a:t>verá</a:t>
              </a:r>
              <a:r>
                <a:rPr lang="en-US" sz="2400" b="0" dirty="0"/>
                <a:t> </a:t>
              </a:r>
              <a:r>
                <a:rPr lang="en-US" sz="2400" b="0" dirty="0" err="1"/>
                <a:t>ahora</a:t>
              </a:r>
              <a:r>
                <a:rPr lang="en-US" sz="2400" b="0" dirty="0"/>
                <a:t> </a:t>
              </a:r>
              <a:r>
                <a:rPr lang="en-US" sz="2400" b="0" dirty="0" err="1"/>
                <a:t>así</a:t>
              </a:r>
              <a:r>
                <a:rPr lang="en-US" sz="2400" b="0" dirty="0"/>
                <a:t>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Operadores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comparación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2" y="2119442"/>
            <a:ext cx="31057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Menor</a:t>
            </a:r>
            <a:r>
              <a:rPr lang="en-US" sz="4000" b="0" dirty="0"/>
              <a:t> que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que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Igual</a:t>
            </a:r>
            <a:r>
              <a:rPr lang="en-US" sz="4000" b="0" dirty="0"/>
              <a:t> 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o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Menor</a:t>
            </a:r>
            <a:r>
              <a:rPr lang="en-US" sz="4000" dirty="0"/>
              <a:t> o</a:t>
            </a:r>
            <a:r>
              <a:rPr lang="en-US" sz="4000" b="0" dirty="0"/>
              <a:t>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comparación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6112E07-74F9-3A49-BDEA-3DE41115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794" y="4224535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Diferente</a:t>
            </a:r>
            <a:endParaRPr lang="en-US" sz="4000" b="0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23FA0BA-67B9-7246-A271-7644F4DF1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00" y="420773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4FAA77-16BB-094A-A252-6688A01392E3}"/>
              </a:ext>
            </a:extLst>
          </p:cNvPr>
          <p:cNvSpPr/>
          <p:nvPr/>
        </p:nvSpPr>
        <p:spPr>
          <a:xfrm>
            <a:off x="45720" y="1741992"/>
            <a:ext cx="94030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dirty="0">
                <a:latin typeface="Courier New" charset="0"/>
              </a:rPr>
              <a:t>run()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    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”Este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programa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identifica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o no."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500" dirty="0">
                <a:latin typeface="Courier New" charset="0"/>
              </a:rPr>
              <a:t> 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 </a:t>
            </a:r>
            <a:r>
              <a:rPr lang="en-US" sz="1500" dirty="0" err="1">
                <a:latin typeface="Courier New" charset="0"/>
              </a:rPr>
              <a:t>leerInt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Cuántas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canciones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de J.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Balvin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?:”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== 1){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”Solo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mi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gente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!!"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&gt; 3){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”OK,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!”);</a:t>
            </a:r>
            <a:endParaRPr lang="en-US" sz="1500" dirty="0">
              <a:latin typeface="Courier New" charset="0"/>
            </a:endParaRP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 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500" dirty="0">
                <a:latin typeface="Courier New" charset="0"/>
              </a:rPr>
              <a:t>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siento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, no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dirty="0" err="1">
                <a:solidFill>
                  <a:schemeClr val="bg1"/>
                </a:solidFill>
              </a:rPr>
              <a:t>trabajar</a:t>
            </a:r>
            <a:r>
              <a:rPr lang="en-US" sz="3600" dirty="0">
                <a:solidFill>
                  <a:schemeClr val="bg1"/>
                </a:solidFill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Castillos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arena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6937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84841" y="330699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8845" y="49079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8457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7743</TotalTime>
  <Words>1666</Words>
  <Application>Microsoft Macintosh PowerPoint</Application>
  <PresentationFormat>Presentación en pantalla (4:3)</PresentationFormat>
  <Paragraphs>721</Paragraphs>
  <Slides>79</Slides>
  <Notes>29</Notes>
  <HiddenSlides>2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9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Mario Linares Vasquez</cp:lastModifiedBy>
  <cp:revision>92</cp:revision>
  <dcterms:created xsi:type="dcterms:W3CDTF">2014-06-13T10:00:48Z</dcterms:created>
  <dcterms:modified xsi:type="dcterms:W3CDTF">2019-06-26T15:17:00Z</dcterms:modified>
</cp:coreProperties>
</file>